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70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5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5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0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0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1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8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9686-6588-4ADF-B214-EA31A287C2A7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EB3A-F337-4DAD-B989-6739F31A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lustration of three people using metal det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687171" cy="27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Sent, Went and Found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0" y="4724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Acts </a:t>
            </a:r>
            <a:r>
              <a:rPr lang="en-US" sz="4000" b="1" dirty="0"/>
              <a:t>9:32-43 </a:t>
            </a:r>
          </a:p>
        </p:txBody>
      </p:sp>
    </p:spTree>
    <p:extLst>
      <p:ext uri="{BB962C8B-B14F-4D97-AF65-F5344CB8AC3E}">
        <p14:creationId xmlns:p14="http://schemas.microsoft.com/office/powerpoint/2010/main" val="5123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3175"/>
            <a:ext cx="922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	Act </a:t>
            </a:r>
            <a:r>
              <a:rPr lang="en-US" sz="2800" dirty="0" smtClean="0"/>
              <a:t>9:32  </a:t>
            </a:r>
            <a:r>
              <a:rPr lang="en-US" sz="2800" dirty="0"/>
              <a:t>Now it came to pass, </a:t>
            </a:r>
          </a:p>
          <a:p>
            <a:r>
              <a:rPr lang="en-US" sz="2800" dirty="0"/>
              <a:t>as Peter went through all </a:t>
            </a:r>
            <a:r>
              <a:rPr lang="en-US" sz="2800" i="1" dirty="0"/>
              <a:t>parts of the </a:t>
            </a:r>
          </a:p>
          <a:p>
            <a:r>
              <a:rPr lang="en-US" sz="2800" i="1" dirty="0"/>
              <a:t>country,</a:t>
            </a:r>
            <a:r>
              <a:rPr lang="en-US" sz="2800" dirty="0"/>
              <a:t> that he also came down to the </a:t>
            </a:r>
          </a:p>
          <a:p>
            <a:r>
              <a:rPr lang="en-US" sz="2800" dirty="0"/>
              <a:t>saints who dwelt in </a:t>
            </a:r>
            <a:r>
              <a:rPr lang="en-US" sz="2800" dirty="0" err="1"/>
              <a:t>Lydda</a:t>
            </a:r>
            <a:r>
              <a:rPr lang="en-US" sz="2800" dirty="0"/>
              <a:t>. </a:t>
            </a:r>
          </a:p>
          <a:p>
            <a:r>
              <a:rPr lang="en-US" sz="2800" dirty="0" smtClean="0"/>
              <a:t>(</a:t>
            </a:r>
            <a:r>
              <a:rPr lang="en-US" sz="2800" dirty="0"/>
              <a:t>33)  There </a:t>
            </a:r>
            <a:r>
              <a:rPr lang="en-US" sz="2800" dirty="0" smtClean="0"/>
              <a:t>he </a:t>
            </a:r>
            <a:r>
              <a:rPr lang="en-US" sz="2800" dirty="0"/>
              <a:t>found a certain man named </a:t>
            </a:r>
            <a:r>
              <a:rPr lang="en-US" sz="2800" b="1" dirty="0"/>
              <a:t>Aeneas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who </a:t>
            </a:r>
            <a:r>
              <a:rPr lang="en-US" sz="2800" dirty="0"/>
              <a:t>had been bedridden eight years and </a:t>
            </a:r>
            <a:endParaRPr lang="en-US" sz="2800" dirty="0" smtClean="0"/>
          </a:p>
          <a:p>
            <a:r>
              <a:rPr lang="en-US" sz="2800" dirty="0" smtClean="0"/>
              <a:t>was </a:t>
            </a:r>
            <a:r>
              <a:rPr lang="en-US" sz="2800" dirty="0"/>
              <a:t>paralyzed.  (34)  And Peter said to him, "Aeneas, Jesus the Christ heals you. </a:t>
            </a:r>
            <a:r>
              <a:rPr lang="en-US" sz="2800" b="1" dirty="0"/>
              <a:t>Arise and make your bed." </a:t>
            </a:r>
            <a:r>
              <a:rPr lang="en-US" sz="2800" dirty="0"/>
              <a:t>Then he arose immediately.  (35)  So </a:t>
            </a:r>
            <a:r>
              <a:rPr lang="en-US" sz="2800" u="sng" dirty="0"/>
              <a:t>all who dwelt at </a:t>
            </a:r>
            <a:r>
              <a:rPr lang="en-US" sz="2800" u="sng" dirty="0" err="1"/>
              <a:t>Lydda</a:t>
            </a:r>
            <a:r>
              <a:rPr lang="en-US" sz="2800" u="sng" dirty="0"/>
              <a:t> and </a:t>
            </a:r>
            <a:r>
              <a:rPr lang="en-US" sz="2800" u="sng" dirty="0" smtClean="0"/>
              <a:t>Sharon </a:t>
            </a:r>
            <a:r>
              <a:rPr lang="en-US" sz="2800" u="sng" dirty="0"/>
              <a:t>saw him and turned to the Lord.</a:t>
            </a:r>
            <a:r>
              <a:rPr lang="en-US" sz="2800" dirty="0"/>
              <a:t>  </a:t>
            </a:r>
          </a:p>
        </p:txBody>
      </p:sp>
      <p:pic>
        <p:nvPicPr>
          <p:cNvPr id="8194" name="Picture 2" descr="Image result for Peter and Tabitha Bible S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92" y="4571999"/>
            <a:ext cx="312997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eter and aene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eter and aen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80" y="4572000"/>
            <a:ext cx="301782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blac and white map of Jop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98" y="0"/>
            <a:ext cx="302980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flipV="1">
            <a:off x="6709296" y="1449847"/>
            <a:ext cx="90416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Act </a:t>
            </a:r>
            <a:r>
              <a:rPr lang="en-US" sz="2800" dirty="0"/>
              <a:t>9:36  At Joppa there was a certain disciple named Tabitha, which is translated Dorcas. This woman was full of good works and charitable deeds which she did</a:t>
            </a:r>
            <a:r>
              <a:rPr lang="en-US" dirty="0"/>
              <a:t>. </a:t>
            </a:r>
            <a:endParaRPr lang="en-US" dirty="0"/>
          </a:p>
        </p:txBody>
      </p:sp>
      <p:pic>
        <p:nvPicPr>
          <p:cNvPr id="2050" name="Picture 2" descr="https://1.bp.blogspot.com/-MWwmjnNUxGE/VvKq_1tAyNI/AAAAAAAAe3g/1al4pFsTvgw1Wy4m65hgGJXT0FsAAa5ag/s1600/Dor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29" y="1447800"/>
            <a:ext cx="71247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4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Aramaic/Tabitha = Greek/Dorcas = Interpretation/Gazelle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143095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Full of good works  </a:t>
            </a:r>
          </a:p>
          <a:p>
            <a:r>
              <a:rPr lang="en-US" sz="2800" b="1" dirty="0" smtClean="0"/>
              <a:t>Benevolent Giver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549783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She was a disciple who lived in Joppa</a:t>
            </a:r>
            <a:endParaRPr lang="en-US" sz="2800" b="1" dirty="0"/>
          </a:p>
        </p:txBody>
      </p:sp>
      <p:pic>
        <p:nvPicPr>
          <p:cNvPr id="1028" name="Picture 4" descr="Image result for blac and white map of Jo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92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781800" y="1908008"/>
            <a:ext cx="152400" cy="149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267223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C00000"/>
                </a:solidFill>
              </a:rPr>
              <a:t>[This is] a faithful saying, and these things I will that you affirm constantly, that they which have believed in God might be careful to </a:t>
            </a:r>
            <a:r>
              <a:rPr lang="en-US" altLang="en-US" sz="2000" b="1" u="sng" dirty="0" smtClean="0">
                <a:solidFill>
                  <a:srgbClr val="C00000"/>
                </a:solidFill>
              </a:rPr>
              <a:t>maintain  good works </a:t>
            </a:r>
            <a:r>
              <a:rPr lang="en-US" altLang="en-US" sz="2000" dirty="0" smtClean="0">
                <a:solidFill>
                  <a:srgbClr val="C00000"/>
                </a:solidFill>
              </a:rPr>
              <a:t>. These things are good and profitable unto men.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Titus 3:8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8508" y="34290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C00000"/>
                </a:solidFill>
              </a:rPr>
              <a:t>Let your light so shine before men, that they may see your  </a:t>
            </a:r>
            <a:r>
              <a:rPr lang="en-US" altLang="en-US" sz="2000" b="1" u="sng" dirty="0" smtClean="0">
                <a:solidFill>
                  <a:srgbClr val="C00000"/>
                </a:solidFill>
              </a:rPr>
              <a:t>good works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>
                <a:solidFill>
                  <a:srgbClr val="C00000"/>
                </a:solidFill>
              </a:rPr>
              <a:t>, and glorify your Father which is in heaven.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Jn. 5:16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4611231"/>
            <a:ext cx="4431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C00000"/>
                </a:solidFill>
              </a:rPr>
              <a:t>In like manner also, that women adorn themselves in modest apparel, with shamefacedness and sobriety; not with braided hair, or gold, or pearls, or costly array;  10  But (which is proper for women professing godliness) </a:t>
            </a:r>
            <a:r>
              <a:rPr lang="en-US" altLang="en-US" sz="2000" b="1" u="sng" dirty="0" smtClean="0">
                <a:solidFill>
                  <a:srgbClr val="C00000"/>
                </a:solidFill>
              </a:rPr>
              <a:t>with  good  works</a:t>
            </a:r>
            <a:r>
              <a:rPr lang="en-US" altLang="en-US" sz="2000" dirty="0" smtClean="0">
                <a:solidFill>
                  <a:srgbClr val="C00000"/>
                </a:solidFill>
              </a:rPr>
              <a:t>. </a:t>
            </a:r>
            <a:r>
              <a:rPr lang="en-US" altLang="en-US" b="1" dirty="0" smtClean="0">
                <a:solidFill>
                  <a:srgbClr val="C00000"/>
                </a:solidFill>
              </a:rPr>
              <a:t>I Tim. 2:9,10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4876800"/>
            <a:ext cx="400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u="sng" dirty="0" smtClean="0">
                <a:solidFill>
                  <a:srgbClr val="C00000"/>
                </a:solidFill>
              </a:rPr>
              <a:t>And let us consider one another to provoke unto love and to </a:t>
            </a:r>
            <a:r>
              <a:rPr lang="en-US" altLang="en-US" b="1" u="sng" dirty="0" smtClean="0">
                <a:solidFill>
                  <a:srgbClr val="C00000"/>
                </a:solidFill>
              </a:rPr>
              <a:t>good works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</a:rPr>
              <a:t>:                  </a:t>
            </a:r>
            <a:r>
              <a:rPr lang="en-US" altLang="en-US" b="1" dirty="0" smtClean="0">
                <a:solidFill>
                  <a:srgbClr val="C00000"/>
                </a:solidFill>
              </a:rPr>
              <a:t>	Heb. 10:24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5842337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C00000"/>
                </a:solidFill>
              </a:rPr>
              <a:t>Whether therefore ye  eat ,  or   drink ,  or  whatsoever ye do</a:t>
            </a:r>
            <a:r>
              <a:rPr lang="en-US" altLang="en-US" sz="2000" b="1" u="sng" dirty="0" smtClean="0">
                <a:solidFill>
                  <a:srgbClr val="C00000"/>
                </a:solidFill>
              </a:rPr>
              <a:t>, do all to the glory of God.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</a:rPr>
              <a:t>I Cor. 10:31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Image result for Peter in the Bible Dorcas Tabi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58" y="1303980"/>
            <a:ext cx="1666283" cy="12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862" y="107721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(37)  But it happened in those days that she became sick and died.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Spirituality and Good Works Doesn’t Guarantee a Long Life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-5862" y="1471246"/>
            <a:ext cx="45309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When they had washed her, they laid </a:t>
            </a:r>
            <a:r>
              <a:rPr lang="en-US" sz="2800" i="1" dirty="0" smtClean="0"/>
              <a:t>her</a:t>
            </a:r>
            <a:r>
              <a:rPr lang="en-US" sz="2800" dirty="0" smtClean="0"/>
              <a:t> in an upper room.  (38)  And since </a:t>
            </a:r>
            <a:r>
              <a:rPr lang="en-US" sz="2800" dirty="0" err="1" smtClean="0"/>
              <a:t>Lydda</a:t>
            </a:r>
            <a:r>
              <a:rPr lang="en-US" sz="2800" dirty="0" smtClean="0"/>
              <a:t> was near Joppa, and the disciples had heard that </a:t>
            </a:r>
            <a:r>
              <a:rPr lang="en-US" sz="2800" b="1" u="sng" dirty="0" smtClean="0"/>
              <a:t>Peter was there</a:t>
            </a:r>
            <a:r>
              <a:rPr lang="en-US" sz="2800" dirty="0" smtClean="0"/>
              <a:t>, </a:t>
            </a:r>
            <a:r>
              <a:rPr lang="en-US" sz="2800" u="sng" dirty="0" smtClean="0"/>
              <a:t>they sent two men </a:t>
            </a:r>
            <a:r>
              <a:rPr lang="en-US" sz="2800" dirty="0" smtClean="0"/>
              <a:t>to him, </a:t>
            </a:r>
            <a:r>
              <a:rPr lang="en-US" sz="2800" u="sng" dirty="0" smtClean="0"/>
              <a:t>imploring </a:t>
            </a:r>
            <a:r>
              <a:rPr lang="en-US" sz="2800" i="1" u="sng" dirty="0" smtClean="0"/>
              <a:t>him</a:t>
            </a:r>
            <a:r>
              <a:rPr lang="en-US" sz="2800" u="sng" dirty="0" smtClean="0"/>
              <a:t> </a:t>
            </a:r>
            <a:r>
              <a:rPr lang="en-US" sz="2800" b="1" dirty="0" smtClean="0"/>
              <a:t>not to delay</a:t>
            </a:r>
            <a:r>
              <a:rPr lang="en-US" sz="2800" dirty="0" smtClean="0"/>
              <a:t> in coming to them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4" descr="Image result for blac and white map of Jop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1940" r="5162" b="16886"/>
          <a:stretch/>
        </p:blipFill>
        <p:spPr bwMode="auto">
          <a:xfrm>
            <a:off x="5547946" y="1518138"/>
            <a:ext cx="3534508" cy="30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096000" y="3352800"/>
            <a:ext cx="1524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Image result for tabitha die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1.bp.blogspot.com/-1AcCudedtxE/U1F2kQAo1OI/AAAAAAAAVnQ/N1mhDmxAHjU/s1600/2.+go+to+Dorc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10676"/>
            <a:ext cx="2522149" cy="18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0230" y="2819400"/>
            <a:ext cx="95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9 miles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60611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It would be like walking from I65 at Cobbs/Ford to the Northern Blvd exit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9652"/>
            <a:ext cx="9144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(</a:t>
            </a:r>
            <a:r>
              <a:rPr lang="en-US" sz="2800" dirty="0" smtClean="0"/>
              <a:t>39)  Then Peter arose and went with them. When he had come, they brought </a:t>
            </a:r>
            <a:r>
              <a:rPr lang="en-US" sz="2800" i="1" dirty="0" smtClean="0"/>
              <a:t>him</a:t>
            </a:r>
            <a:r>
              <a:rPr lang="en-US" sz="2800" dirty="0" smtClean="0"/>
              <a:t> to the upper room. And all the widows stood by him weeping, showing the tunics and garments which Dorcas had made while she was with them. </a:t>
            </a:r>
            <a:endParaRPr lang="en-US" sz="2800" dirty="0"/>
          </a:p>
        </p:txBody>
      </p:sp>
      <p:pic>
        <p:nvPicPr>
          <p:cNvPr id="7172" name="Picture 4" descr="Image result for Peter in the Bible Dorcas Tabit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447318" cy="46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701" y="565534"/>
            <a:ext cx="5770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(40)  But Peter put them all out, and knelt down and prayed. And turning to the body he said, "Tabitha, arise." </a:t>
            </a:r>
          </a:p>
        </p:txBody>
      </p:sp>
      <p:pic>
        <p:nvPicPr>
          <p:cNvPr id="3" name="Picture 6" descr="Image result for Peter in the Bible Dorcas Tabit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62" y="-24161"/>
            <a:ext cx="3419182" cy="25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eter in the Bible Dorcas Tabit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62" y="2494156"/>
            <a:ext cx="3398737" cy="24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4.bp.blogspot.com/-h_ZXcsM1bJo/U1F2lwLYmkI/AAAAAAAAVn0/mjeSbiXsopUZIklfOvQavm9uX2IMmlw4Q/s1600/6.%2BDorcas%2Bis%2Bal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63" y="4679795"/>
            <a:ext cx="33987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1014" y="5092197"/>
            <a:ext cx="5806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and </a:t>
            </a:r>
            <a:r>
              <a:rPr lang="en-US" sz="2800" dirty="0"/>
              <a:t>when he had called the saints and widows, he presented her alive.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25701" y="2815071"/>
            <a:ext cx="5770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And </a:t>
            </a:r>
            <a:r>
              <a:rPr lang="en-US" sz="2800" dirty="0"/>
              <a:t>she opened her eyes, and when she saw Peter she sat up.  (41)  Then he gave her </a:t>
            </a:r>
            <a:r>
              <a:rPr lang="en-US" sz="2800" i="1" dirty="0"/>
              <a:t>his</a:t>
            </a:r>
            <a:r>
              <a:rPr lang="en-US" sz="2800" dirty="0"/>
              <a:t> hand and lifted her up</a:t>
            </a:r>
            <a:r>
              <a:rPr lang="en-US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4978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2369" y="533400"/>
            <a:ext cx="9206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Act 9:42-43  And it became </a:t>
            </a:r>
            <a:r>
              <a:rPr lang="en-US" sz="2800" b="1" dirty="0"/>
              <a:t>known throughout all Joppa</a:t>
            </a:r>
            <a:r>
              <a:rPr lang="en-US" sz="2800" dirty="0"/>
              <a:t>, </a:t>
            </a:r>
            <a:r>
              <a:rPr lang="en-US" sz="2800" b="1" dirty="0"/>
              <a:t>and many believed on the Lord.  </a:t>
            </a:r>
            <a:r>
              <a:rPr lang="en-US" sz="2800" dirty="0"/>
              <a:t>(43)  So it was that he stayed many days in </a:t>
            </a:r>
            <a:r>
              <a:rPr lang="en-US" sz="2800" dirty="0" smtClean="0"/>
              <a:t>Joppa </a:t>
            </a:r>
            <a:r>
              <a:rPr lang="en-US" sz="2800" i="1" dirty="0" smtClean="0"/>
              <a:t>(Jaffa today) </a:t>
            </a:r>
            <a:r>
              <a:rPr lang="en-US" sz="2800" dirty="0"/>
              <a:t>with Simon, a tanner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 descr="Image result for ancient tann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66" y="2288317"/>
            <a:ext cx="5684096" cy="46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tanning hi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84" y="2209800"/>
            <a:ext cx="6144366" cy="46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man tanning at be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32" y="2189328"/>
            <a:ext cx="6274173" cy="470296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7211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301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Sabrina</cp:lastModifiedBy>
  <cp:revision>25</cp:revision>
  <dcterms:created xsi:type="dcterms:W3CDTF">2016-07-14T14:15:17Z</dcterms:created>
  <dcterms:modified xsi:type="dcterms:W3CDTF">2016-07-17T13:42:34Z</dcterms:modified>
</cp:coreProperties>
</file>